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1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2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9B7E-B681-4E85-9AEC-ADF1E1A7AE5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656" y="762000"/>
            <a:ext cx="767543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Building Geography</a:t>
            </a:r>
          </a:p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Skills</a:t>
            </a:r>
          </a:p>
          <a:p>
            <a:pPr algn="ctr"/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Day 5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8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50840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Symbols</a:t>
            </a:r>
            <a:endParaRPr 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272676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A </a:t>
            </a:r>
            <a:r>
              <a:rPr lang="en-US" sz="5400" u="sng" dirty="0" smtClean="0">
                <a:latin typeface="Bookman Old Style" pitchFamily="18" charset="0"/>
              </a:rPr>
              <a:t>mark</a:t>
            </a:r>
            <a:r>
              <a:rPr lang="en-US" sz="5400" dirty="0" smtClean="0">
                <a:latin typeface="Bookman Old Style" pitchFamily="18" charset="0"/>
              </a:rPr>
              <a:t>, drawing, or </a:t>
            </a:r>
            <a:r>
              <a:rPr lang="en-US" sz="5400" u="sng" dirty="0" smtClean="0">
                <a:latin typeface="Bookman Old Style" pitchFamily="18" charset="0"/>
              </a:rPr>
              <a:t>color</a:t>
            </a:r>
            <a:r>
              <a:rPr lang="en-US" sz="5400" dirty="0" smtClean="0">
                <a:latin typeface="Bookman Old Style" pitchFamily="18" charset="0"/>
              </a:rPr>
              <a:t> that stands for something on a map.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7170" name="Picture 2" descr="http://www.oneidacountywi.com/images/Map-K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1981200" cy="33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RGr_t9fM7-7-V22UXwRBBAa0X9pQc5EmGz_zDdqOuEzQ0Xl6xO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64476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373" y="-76200"/>
            <a:ext cx="46506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Map Key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589" y="4269855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Also called a </a:t>
            </a:r>
            <a:r>
              <a:rPr lang="en-US" sz="5400" u="sng" dirty="0" smtClean="0">
                <a:latin typeface="Bookman Old Style" pitchFamily="18" charset="0"/>
              </a:rPr>
              <a:t>legend</a:t>
            </a:r>
            <a:r>
              <a:rPr lang="en-US" sz="5400" dirty="0" smtClean="0">
                <a:latin typeface="Bookman Old Style" pitchFamily="18" charset="0"/>
              </a:rPr>
              <a:t>.  Shows what </a:t>
            </a:r>
            <a:r>
              <a:rPr lang="en-US" sz="5400" u="sng" dirty="0" smtClean="0">
                <a:latin typeface="Bookman Old Style" pitchFamily="18" charset="0"/>
              </a:rPr>
              <a:t>symbols</a:t>
            </a:r>
            <a:r>
              <a:rPr lang="en-US" sz="5400" dirty="0" smtClean="0">
                <a:latin typeface="Bookman Old Style" pitchFamily="18" charset="0"/>
              </a:rPr>
              <a:t> in a map stand for.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8194" name="Picture 2" descr="http://www.michiganmapsonline.com/directory/d_home/assets/mapk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3" y="1293430"/>
            <a:ext cx="3429000" cy="29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ib.utexas.edu/maps/united_states/united_states_wall_2002_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22" y="1451463"/>
            <a:ext cx="4315178" cy="282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998916" y="914400"/>
            <a:ext cx="1143000" cy="2057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9120" y="-22074"/>
            <a:ext cx="40300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Locator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34" y="3072348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ookman Old Style" pitchFamily="18" charset="0"/>
              </a:rPr>
              <a:t>A small </a:t>
            </a:r>
            <a:r>
              <a:rPr lang="en-US" sz="4800" u="sng" dirty="0" smtClean="0">
                <a:latin typeface="Bookman Old Style" pitchFamily="18" charset="0"/>
              </a:rPr>
              <a:t>globe</a:t>
            </a:r>
            <a:r>
              <a:rPr lang="en-US" sz="4800" dirty="0" smtClean="0">
                <a:latin typeface="Bookman Old Style" pitchFamily="18" charset="0"/>
              </a:rPr>
              <a:t> or map found in a </a:t>
            </a:r>
            <a:r>
              <a:rPr lang="en-US" sz="4800" u="sng" dirty="0" smtClean="0">
                <a:latin typeface="Bookman Old Style" pitchFamily="18" charset="0"/>
              </a:rPr>
              <a:t>corner</a:t>
            </a:r>
            <a:r>
              <a:rPr lang="en-US" sz="4800" dirty="0" smtClean="0">
                <a:latin typeface="Bookman Old Style" pitchFamily="18" charset="0"/>
              </a:rPr>
              <a:t> that shows you where the main map is located within an </a:t>
            </a:r>
            <a:r>
              <a:rPr lang="en-US" sz="4800" u="sng" dirty="0" smtClean="0">
                <a:latin typeface="Bookman Old Style" pitchFamily="18" charset="0"/>
              </a:rPr>
              <a:t>area</a:t>
            </a:r>
            <a:r>
              <a:rPr lang="en-US" sz="4800" dirty="0" smtClean="0">
                <a:latin typeface="Bookman Old Style" pitchFamily="18" charset="0"/>
              </a:rPr>
              <a:t> of the Earth</a:t>
            </a:r>
            <a:endParaRPr lang="en-US" sz="4800" dirty="0">
              <a:latin typeface="Bookman Old Style" pitchFamily="18" charset="0"/>
            </a:endParaRPr>
          </a:p>
        </p:txBody>
      </p:sp>
      <p:pic>
        <p:nvPicPr>
          <p:cNvPr id="1028" name="Picture 4" descr="http://www.ship.edu/uploadedImages/Ship/visit/ship.pa.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3" y="122868"/>
            <a:ext cx="4145929" cy="28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3.gstatic.com/images?q=tbn:ANd9GcSqPfLYnpL2sm2xwr6dpm-4JuViZzu4r6Vo50PK_5wUmJ3pV0iPSoaUfx7d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78756"/>
            <a:ext cx="1066800" cy="6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267200" y="1295400"/>
            <a:ext cx="1447800" cy="945445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889" y="0"/>
            <a:ext cx="3028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Scale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2766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Helps us figure out how far it is in </a:t>
            </a:r>
            <a:r>
              <a:rPr lang="en-US" sz="5400" u="sng" dirty="0" smtClean="0">
                <a:latin typeface="Bookman Old Style" pitchFamily="18" charset="0"/>
              </a:rPr>
              <a:t>real</a:t>
            </a:r>
            <a:r>
              <a:rPr lang="en-US" sz="5400" dirty="0" smtClean="0">
                <a:latin typeface="Bookman Old Style" pitchFamily="18" charset="0"/>
              </a:rPr>
              <a:t> miles or kilometers from one </a:t>
            </a:r>
            <a:r>
              <a:rPr lang="en-US" sz="5400" u="sng" dirty="0" smtClean="0">
                <a:latin typeface="Bookman Old Style" pitchFamily="18" charset="0"/>
              </a:rPr>
              <a:t>point</a:t>
            </a:r>
            <a:r>
              <a:rPr lang="en-US" sz="5400" dirty="0" smtClean="0">
                <a:latin typeface="Bookman Old Style" pitchFamily="18" charset="0"/>
              </a:rPr>
              <a:t> on a map to another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2052" name="Picture 4" descr="http://geokult.files.wordpress.com/2011/07/1mil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73873"/>
            <a:ext cx="5105400" cy="186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0"/>
            <a:ext cx="49799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Word Splash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541" y="1200329"/>
            <a:ext cx="812807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all the words your teacher tells you.</a:t>
            </a:r>
          </a:p>
          <a:p>
            <a:pPr algn="ctr"/>
            <a:endParaRPr lang="en-US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Underline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any word for which you are not sure of the spelling.</a:t>
            </a:r>
          </a:p>
          <a:p>
            <a:pPr algn="ctr"/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 any word for which you are not sure of the meaning.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59541" y="5257800"/>
            <a:ext cx="1676400" cy="76200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918"/>
            <a:ext cx="49799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Word Splash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89312"/>
            <a:ext cx="812807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a brief story using all the words.  The words may be in any order and you may use them as many times as you would like. 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may also change the ending of the word if it helps.  It needs to be at least 7 lines long.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01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-152400"/>
            <a:ext cx="2446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Title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419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Bookman Old Style" pitchFamily="18" charset="0"/>
              </a:rPr>
              <a:t>Tells what the </a:t>
            </a:r>
            <a:r>
              <a:rPr lang="en-US" sz="7200" u="sng" dirty="0" smtClean="0">
                <a:latin typeface="Bookman Old Style" pitchFamily="18" charset="0"/>
              </a:rPr>
              <a:t>map</a:t>
            </a:r>
            <a:r>
              <a:rPr lang="en-US" sz="7200" dirty="0" smtClean="0">
                <a:latin typeface="Bookman Old Style" pitchFamily="18" charset="0"/>
              </a:rPr>
              <a:t> is about</a:t>
            </a:r>
            <a:endParaRPr lang="en-US" sz="7200" dirty="0">
              <a:latin typeface="Bookman Old Style" pitchFamily="18" charset="0"/>
            </a:endParaRPr>
          </a:p>
        </p:txBody>
      </p:sp>
      <p:pic>
        <p:nvPicPr>
          <p:cNvPr id="2050" name="Picture 2" descr="http://i.infoplease.com/images/mu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1295400"/>
            <a:ext cx="4371975" cy="32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295400" y="16002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822"/>
            <a:ext cx="68581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Political Map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1148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Shows the </a:t>
            </a:r>
            <a:r>
              <a:rPr lang="en-US" sz="5400" u="sng" dirty="0" smtClean="0">
                <a:latin typeface="Bookman Old Style" pitchFamily="18" charset="0"/>
              </a:rPr>
              <a:t>location</a:t>
            </a:r>
            <a:r>
              <a:rPr lang="en-US" sz="5400" dirty="0" smtClean="0">
                <a:latin typeface="Bookman Old Style" pitchFamily="18" charset="0"/>
              </a:rPr>
              <a:t> of cities, </a:t>
            </a:r>
            <a:r>
              <a:rPr lang="en-US" sz="5400" u="sng" dirty="0" smtClean="0">
                <a:latin typeface="Bookman Old Style" pitchFamily="18" charset="0"/>
              </a:rPr>
              <a:t>states</a:t>
            </a:r>
            <a:r>
              <a:rPr lang="en-US" sz="5400" dirty="0" smtClean="0">
                <a:latin typeface="Bookman Old Style" pitchFamily="18" charset="0"/>
              </a:rPr>
              <a:t>, </a:t>
            </a:r>
            <a:r>
              <a:rPr lang="en-US" sz="5400" dirty="0" smtClean="0">
                <a:latin typeface="Bookman Old Style" pitchFamily="18" charset="0"/>
              </a:rPr>
              <a:t>and countries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3074" name="Picture 2" descr="http://geology.com/world/the-united-states-of-america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79" y="1341967"/>
            <a:ext cx="440411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4948" y="106740"/>
            <a:ext cx="68879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Physical Map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6" y="4800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Shows </a:t>
            </a:r>
            <a:r>
              <a:rPr lang="en-US" sz="5400" u="sng" dirty="0" smtClean="0">
                <a:latin typeface="Bookman Old Style" pitchFamily="18" charset="0"/>
              </a:rPr>
              <a:t>landforms</a:t>
            </a:r>
            <a:r>
              <a:rPr lang="en-US" sz="5400" dirty="0" smtClean="0">
                <a:latin typeface="Bookman Old Style" pitchFamily="18" charset="0"/>
              </a:rPr>
              <a:t> such as </a:t>
            </a:r>
            <a:r>
              <a:rPr lang="en-US" sz="5400" u="sng" dirty="0" smtClean="0">
                <a:latin typeface="Bookman Old Style" pitchFamily="18" charset="0"/>
              </a:rPr>
              <a:t>mountains</a:t>
            </a:r>
            <a:r>
              <a:rPr lang="en-US" sz="5400" dirty="0" smtClean="0">
                <a:latin typeface="Bookman Old Style" pitchFamily="18" charset="0"/>
              </a:rPr>
              <a:t> and rivers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4098" name="Picture 2" descr="http://geology.com/state-map/maps/pennsylvania-physica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61" y="1673578"/>
            <a:ext cx="5829749" cy="32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1673578"/>
            <a:ext cx="3810000" cy="30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0598"/>
            <a:ext cx="74726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Compass Rose</a:t>
            </a:r>
            <a:endParaRPr lang="en-US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009789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A decorative </a:t>
            </a:r>
            <a:r>
              <a:rPr lang="en-US" sz="5400" u="sng" dirty="0" smtClean="0">
                <a:latin typeface="Bookman Old Style" pitchFamily="18" charset="0"/>
              </a:rPr>
              <a:t>pointer</a:t>
            </a:r>
            <a:r>
              <a:rPr lang="en-US" sz="5400" dirty="0" smtClean="0">
                <a:latin typeface="Bookman Old Style" pitchFamily="18" charset="0"/>
              </a:rPr>
              <a:t> that shows the </a:t>
            </a:r>
            <a:r>
              <a:rPr lang="en-US" sz="5400" u="sng" dirty="0" smtClean="0">
                <a:latin typeface="Bookman Old Style" pitchFamily="18" charset="0"/>
              </a:rPr>
              <a:t>four</a:t>
            </a:r>
            <a:r>
              <a:rPr lang="en-US" sz="5400" dirty="0" smtClean="0">
                <a:latin typeface="Bookman Old Style" pitchFamily="18" charset="0"/>
              </a:rPr>
              <a:t> major directions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5122" name="Picture 2" descr="Compass Ros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4475" y="-26046113"/>
            <a:ext cx="27717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outhshorenautical.com/files/QuickSiteImages/compass_ros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92" y="1638020"/>
            <a:ext cx="2438400" cy="25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089" y="152400"/>
            <a:ext cx="564346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Cardinal</a:t>
            </a:r>
          </a:p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Directions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8100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The four major directions:</a:t>
            </a:r>
          </a:p>
          <a:p>
            <a:pPr algn="ctr"/>
            <a:r>
              <a:rPr lang="en-US" sz="5400" u="sng" dirty="0" smtClean="0">
                <a:latin typeface="Bookman Old Style" pitchFamily="18" charset="0"/>
              </a:rPr>
              <a:t>North</a:t>
            </a:r>
            <a:r>
              <a:rPr lang="en-US" sz="5400" dirty="0" smtClean="0">
                <a:latin typeface="Bookman Old Style" pitchFamily="18" charset="0"/>
              </a:rPr>
              <a:t>, </a:t>
            </a:r>
            <a:r>
              <a:rPr lang="en-US" sz="5400" u="sng" dirty="0" smtClean="0">
                <a:latin typeface="Bookman Old Style" pitchFamily="18" charset="0"/>
              </a:rPr>
              <a:t>South</a:t>
            </a:r>
            <a:r>
              <a:rPr lang="en-US" sz="5400" dirty="0" smtClean="0">
                <a:latin typeface="Bookman Old Style" pitchFamily="18" charset="0"/>
              </a:rPr>
              <a:t>, </a:t>
            </a:r>
            <a:r>
              <a:rPr lang="en-US" sz="5400" u="sng" dirty="0" smtClean="0">
                <a:latin typeface="Bookman Old Style" pitchFamily="18" charset="0"/>
              </a:rPr>
              <a:t>East</a:t>
            </a:r>
            <a:r>
              <a:rPr lang="en-US" sz="5400" dirty="0" smtClean="0">
                <a:latin typeface="Bookman Old Style" pitchFamily="18" charset="0"/>
              </a:rPr>
              <a:t>, </a:t>
            </a:r>
            <a:r>
              <a:rPr lang="en-US" sz="5400" u="sng" dirty="0" smtClean="0">
                <a:latin typeface="Bookman Old Style" pitchFamily="18" charset="0"/>
              </a:rPr>
              <a:t>West</a:t>
            </a:r>
            <a:endParaRPr lang="en-US" sz="5400" u="sng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9695" y="-151389"/>
            <a:ext cx="68452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Intermediat</a:t>
            </a:r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en-US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Directions</a:t>
            </a:r>
            <a:endParaRPr lang="en-US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2" y="2895599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ookman Old Style" pitchFamily="18" charset="0"/>
              </a:rPr>
              <a:t>The pointers </a:t>
            </a:r>
            <a:r>
              <a:rPr lang="en-US" sz="4800" u="sng" dirty="0" smtClean="0">
                <a:latin typeface="Bookman Old Style" pitchFamily="18" charset="0"/>
              </a:rPr>
              <a:t>halfway</a:t>
            </a:r>
            <a:r>
              <a:rPr lang="en-US" sz="4800" dirty="0" smtClean="0">
                <a:latin typeface="Bookman Old Style" pitchFamily="18" charset="0"/>
              </a:rPr>
              <a:t> between the </a:t>
            </a:r>
            <a:r>
              <a:rPr lang="en-US" sz="4800" u="sng" dirty="0" smtClean="0">
                <a:latin typeface="Bookman Old Style" pitchFamily="18" charset="0"/>
              </a:rPr>
              <a:t>cardinal</a:t>
            </a:r>
            <a:r>
              <a:rPr lang="en-US" sz="4800" dirty="0" smtClean="0">
                <a:latin typeface="Bookman Old Style" pitchFamily="18" charset="0"/>
              </a:rPr>
              <a:t> directions: </a:t>
            </a:r>
          </a:p>
          <a:p>
            <a:pPr algn="ctr"/>
            <a:r>
              <a:rPr lang="en-US" sz="4800" dirty="0" smtClean="0">
                <a:latin typeface="Bookman Old Style" pitchFamily="18" charset="0"/>
              </a:rPr>
              <a:t>Northeast, </a:t>
            </a:r>
            <a:r>
              <a:rPr lang="en-US" sz="4800" u="sng" dirty="0" smtClean="0">
                <a:latin typeface="Bookman Old Style" pitchFamily="18" charset="0"/>
              </a:rPr>
              <a:t>Southeast</a:t>
            </a:r>
            <a:r>
              <a:rPr lang="en-US" sz="4800" dirty="0" smtClean="0">
                <a:latin typeface="Bookman Old Style" pitchFamily="18" charset="0"/>
              </a:rPr>
              <a:t>, Southwest, Northwest</a:t>
            </a:r>
            <a:endParaRPr lang="en-US" sz="4800" dirty="0">
              <a:latin typeface="Bookman Old Style" pitchFamily="18" charset="0"/>
            </a:endParaRPr>
          </a:p>
        </p:txBody>
      </p:sp>
      <p:pic>
        <p:nvPicPr>
          <p:cNvPr id="6146" name="Picture 2" descr="http://projectgroundswell.com/wp-content/uploads/2010/04/600px-Compass_Rose_English_North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283932" cy="22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246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12</cp:revision>
  <dcterms:created xsi:type="dcterms:W3CDTF">2011-09-28T12:22:26Z</dcterms:created>
  <dcterms:modified xsi:type="dcterms:W3CDTF">2015-08-19T19:24:33Z</dcterms:modified>
</cp:coreProperties>
</file>